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05" r:id="rId2"/>
    <p:sldId id="306" r:id="rId3"/>
    <p:sldId id="307" r:id="rId4"/>
    <p:sldId id="308" r:id="rId5"/>
    <p:sldId id="309" r:id="rId6"/>
    <p:sldId id="310" r:id="rId7"/>
    <p:sldId id="311" r:id="rId8"/>
  </p:sldIdLst>
  <p:sldSz cx="9144000" cy="6858000" type="screen4x3"/>
  <p:notesSz cx="6797675" cy="99266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06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06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22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5351"/>
            <a:ext cx="5438773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22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40768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 multimodal online solution (MMOS):</a:t>
            </a:r>
          </a:p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600" dirty="0"/>
              <a:t>i</a:t>
            </a:r>
            <a:r>
              <a:rPr lang="en-US" sz="3600" dirty="0" smtClean="0"/>
              <a:t>s web capable (eg: a website).</a:t>
            </a:r>
          </a:p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600" dirty="0"/>
              <a:t>p</a:t>
            </a:r>
            <a:r>
              <a:rPr lang="en-US" sz="3600" dirty="0" smtClean="0"/>
              <a:t>resents multiple types of data (eg: text, sound and still &amp; moving images).</a:t>
            </a:r>
          </a:p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600" dirty="0"/>
              <a:t>c</a:t>
            </a:r>
            <a:r>
              <a:rPr lang="en-US" sz="3600" dirty="0" smtClean="0"/>
              <a:t>ommunicates data &amp; </a:t>
            </a:r>
            <a:r>
              <a:rPr lang="en-US" sz="3600" dirty="0" smtClean="0"/>
              <a:t>ideas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Multimodal online 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2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40768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How will the multimodal online solution (MMOS) be used to complete the SAT?</a:t>
            </a:r>
          </a:p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600" dirty="0" smtClean="0"/>
              <a:t>Present the findings from the hypothesis.</a:t>
            </a:r>
          </a:p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600" dirty="0" smtClean="0"/>
              <a:t>Communicate &amp; substantiate the conclusion you have reached.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Multimodal online 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29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980728"/>
            <a:ext cx="8568952" cy="5400600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200" dirty="0" smtClean="0"/>
              <a:t>The features of the web authoring software you must show in the SAT are the ability to: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 smtClean="0"/>
              <a:t>Import, enter, edit &amp; format content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 smtClean="0"/>
              <a:t>Structure screen layout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 smtClean="0"/>
              <a:t>Create links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 smtClean="0"/>
              <a:t>Provide navigation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 smtClean="0"/>
              <a:t>Create buttons &amp; tags</a:t>
            </a:r>
          </a:p>
          <a:p>
            <a:pPr marL="571500" indent="-5715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3200" dirty="0" smtClean="0"/>
              <a:t>Incorporate images (still &amp; moving), text &amp; sound.</a:t>
            </a:r>
            <a:endParaRPr lang="en-US" sz="32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Multimodal online 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69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980728"/>
            <a:ext cx="8568952" cy="5688632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200" dirty="0" smtClean="0"/>
              <a:t>1. Communication of message</a:t>
            </a:r>
          </a:p>
          <a:p>
            <a:pPr marL="893763" indent="-457200">
              <a:spcAft>
                <a:spcPts val="1200"/>
              </a:spcAft>
            </a:pPr>
            <a:r>
              <a:rPr lang="en-US" sz="3200" dirty="0" smtClean="0"/>
              <a:t>Suitable for a worldwide audience in terms of inclusiveness (eg: gender, culture, language, age).</a:t>
            </a:r>
          </a:p>
          <a:p>
            <a:pPr marL="14288" indent="-14288">
              <a:spcAft>
                <a:spcPts val="1200"/>
              </a:spcAft>
              <a:buNone/>
            </a:pPr>
            <a:r>
              <a:rPr lang="en-US" sz="3200" dirty="0" smtClean="0"/>
              <a:t>2. Accessibility</a:t>
            </a:r>
          </a:p>
          <a:p>
            <a:pPr marL="893763" indent="-457200">
              <a:spcAft>
                <a:spcPts val="1200"/>
              </a:spcAft>
            </a:pPr>
            <a:r>
              <a:rPr lang="en-US" sz="3200" dirty="0" smtClean="0"/>
              <a:t>Allow for people with special needs.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200" dirty="0" smtClean="0"/>
              <a:t>3. Clarity</a:t>
            </a:r>
          </a:p>
          <a:p>
            <a:pPr marL="893763" indent="-457200">
              <a:spcAft>
                <a:spcPts val="1200"/>
              </a:spcAft>
            </a:pPr>
            <a:r>
              <a:rPr lang="en-US" sz="3200" dirty="0" smtClean="0"/>
              <a:t>Message must be clear for most audience members. </a:t>
            </a:r>
            <a:r>
              <a:rPr lang="en-US" sz="3200" dirty="0" err="1" smtClean="0"/>
              <a:t>Minimise</a:t>
            </a:r>
            <a:r>
              <a:rPr lang="en-US" sz="3200" dirty="0" smtClean="0"/>
              <a:t> jargon.</a:t>
            </a:r>
          </a:p>
          <a:p>
            <a:pPr marL="0" indent="0">
              <a:spcAft>
                <a:spcPts val="1200"/>
              </a:spcAft>
              <a:buNone/>
            </a:pPr>
            <a:endParaRPr lang="en-US" sz="32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makes an effective MMOS?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84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980728"/>
            <a:ext cx="8568952" cy="5400600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200" dirty="0"/>
              <a:t>4</a:t>
            </a:r>
            <a:r>
              <a:rPr lang="en-US" sz="3200" dirty="0" smtClean="0"/>
              <a:t>. Readability</a:t>
            </a:r>
          </a:p>
          <a:p>
            <a:pPr marL="893763" indent="-457200">
              <a:spcAft>
                <a:spcPts val="1200"/>
              </a:spcAft>
            </a:pPr>
            <a:r>
              <a:rPr lang="en-US" sz="3200" dirty="0" smtClean="0"/>
              <a:t>Consider size, </a:t>
            </a:r>
            <a:r>
              <a:rPr lang="en-US" sz="3200" dirty="0" err="1" smtClean="0"/>
              <a:t>colour</a:t>
            </a:r>
            <a:r>
              <a:rPr lang="en-US" sz="3200" dirty="0" smtClean="0"/>
              <a:t> and spacing of text, images and audio.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200" dirty="0" smtClean="0"/>
              <a:t>5. Relevance</a:t>
            </a:r>
            <a:endParaRPr lang="en-US" sz="3200" dirty="0"/>
          </a:p>
          <a:p>
            <a:pPr marL="893763" indent="-457200">
              <a:spcAft>
                <a:spcPts val="1200"/>
              </a:spcAft>
            </a:pPr>
            <a:r>
              <a:rPr lang="en-US" sz="3200" dirty="0" smtClean="0"/>
              <a:t>Stay on topic. Only include relevant material.</a:t>
            </a:r>
            <a:endParaRPr lang="en-US" sz="3200" dirty="0"/>
          </a:p>
          <a:p>
            <a:pPr marL="0" indent="0">
              <a:spcAft>
                <a:spcPts val="1200"/>
              </a:spcAft>
              <a:buNone/>
            </a:pPr>
            <a:r>
              <a:rPr lang="en-US" sz="3200" dirty="0" smtClean="0"/>
              <a:t>6. Accuracy</a:t>
            </a:r>
            <a:endParaRPr lang="en-US" sz="3200" dirty="0"/>
          </a:p>
          <a:p>
            <a:pPr marL="893763" indent="-457200">
              <a:spcAft>
                <a:spcPts val="1200"/>
              </a:spcAft>
            </a:pPr>
            <a:r>
              <a:rPr lang="en-US" sz="3200" dirty="0" smtClean="0"/>
              <a:t>Information provided needs to be accurate and from reputable sources.</a:t>
            </a:r>
            <a:endParaRPr lang="en-US" sz="3200" dirty="0"/>
          </a:p>
          <a:p>
            <a:pPr marL="893763" indent="-457200">
              <a:spcAft>
                <a:spcPts val="1200"/>
              </a:spcAft>
            </a:pPr>
            <a:endParaRPr lang="en-US" sz="32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2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makes an effective MMOS?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34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980728"/>
            <a:ext cx="8568952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200" dirty="0" smtClean="0"/>
              <a:t>7. </a:t>
            </a:r>
            <a:r>
              <a:rPr lang="en-US" sz="3200" dirty="0" err="1" smtClean="0"/>
              <a:t>Useability</a:t>
            </a:r>
            <a:endParaRPr lang="en-US" sz="3200" dirty="0" smtClean="0"/>
          </a:p>
          <a:p>
            <a:pPr marL="893763" indent="-457200">
              <a:spcAft>
                <a:spcPts val="1200"/>
              </a:spcAft>
            </a:pPr>
            <a:r>
              <a:rPr lang="en-US" sz="3200" dirty="0" smtClean="0"/>
              <a:t>Awareness of different browsers and plug-ins that will be required. Size of monitors (screens) is an issue.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200" dirty="0"/>
              <a:t>8</a:t>
            </a:r>
            <a:r>
              <a:rPr lang="en-US" sz="3200" dirty="0" smtClean="0"/>
              <a:t>. Timeliness</a:t>
            </a:r>
            <a:endParaRPr lang="en-US" sz="3200" dirty="0"/>
          </a:p>
          <a:p>
            <a:pPr marL="893763" indent="-457200">
              <a:spcAft>
                <a:spcPts val="1200"/>
              </a:spcAft>
            </a:pPr>
            <a:r>
              <a:rPr lang="en-US" sz="3200" dirty="0" smtClean="0"/>
              <a:t>Reduce or limit delays due to file sizes and download speeds.</a:t>
            </a:r>
            <a:endParaRPr lang="en-US" sz="3200" dirty="0"/>
          </a:p>
          <a:p>
            <a:pPr marL="0" indent="0">
              <a:spcAft>
                <a:spcPts val="1200"/>
              </a:spcAft>
              <a:buNone/>
            </a:pPr>
            <a:endParaRPr lang="en-US" sz="32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makes an effective MMOS?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8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980728"/>
            <a:ext cx="8568952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200" dirty="0"/>
              <a:t>9</a:t>
            </a:r>
            <a:r>
              <a:rPr lang="en-US" sz="3200" dirty="0" smtClean="0"/>
              <a:t>. Completeness</a:t>
            </a:r>
          </a:p>
          <a:p>
            <a:pPr marL="893763" indent="-457200">
              <a:spcAft>
                <a:spcPts val="1200"/>
              </a:spcAft>
            </a:pPr>
            <a:r>
              <a:rPr lang="en-US" sz="3200" dirty="0" smtClean="0"/>
              <a:t>Present all findings and do not omit important information.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200" dirty="0" smtClean="0"/>
              <a:t>10. Attractiveness</a:t>
            </a:r>
            <a:endParaRPr lang="en-US" sz="3200" dirty="0"/>
          </a:p>
          <a:p>
            <a:pPr marL="893763" indent="-457200">
              <a:spcAft>
                <a:spcPts val="1200"/>
              </a:spcAft>
            </a:pPr>
            <a:r>
              <a:rPr lang="en-US" sz="3200" dirty="0" smtClean="0"/>
              <a:t>User interface should be attractive, appealing and easy to use. Allow users chooses in appearance and use.</a:t>
            </a:r>
            <a:endParaRPr lang="en-US" sz="3200" dirty="0"/>
          </a:p>
          <a:p>
            <a:pPr marL="0" indent="0">
              <a:spcAft>
                <a:spcPts val="1200"/>
              </a:spcAft>
              <a:buNone/>
            </a:pPr>
            <a:endParaRPr lang="en-US" sz="32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makes an effective MMOS?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43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2634</TotalTime>
  <Words>317</Words>
  <Application>Microsoft Office PowerPoint</Application>
  <PresentationFormat>On-screen Show (4:3)</PresentationFormat>
  <Paragraphs>41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Multimodal online solutions</vt:lpstr>
      <vt:lpstr>Multimodal online solutions</vt:lpstr>
      <vt:lpstr>Multimodal online solutions</vt:lpstr>
      <vt:lpstr>What makes an effective MMOS?</vt:lpstr>
      <vt:lpstr>What makes an effective MMOS?</vt:lpstr>
      <vt:lpstr>What makes an effective MMOS?</vt:lpstr>
      <vt:lpstr>What makes an effective MMOS?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236</cp:revision>
  <cp:lastPrinted>2017-01-11T05:12:21Z</cp:lastPrinted>
  <dcterms:created xsi:type="dcterms:W3CDTF">2003-10-07T23:42:24Z</dcterms:created>
  <dcterms:modified xsi:type="dcterms:W3CDTF">2017-01-11T05:12:31Z</dcterms:modified>
</cp:coreProperties>
</file>